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8" r:id="rId3"/>
  </p:sldIdLst>
  <p:sldSz cx="7559675" cy="2663825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50"/>
    <p:restoredTop sz="94646"/>
  </p:normalViewPr>
  <p:slideViewPr>
    <p:cSldViewPr snapToGrid="0" snapToObjects="1">
      <p:cViewPr varScale="1">
        <p:scale>
          <a:sx n="255" d="100"/>
          <a:sy n="255" d="100"/>
        </p:scale>
        <p:origin x="184" y="2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7" y="827512"/>
            <a:ext cx="6425724" cy="57099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1509503"/>
            <a:ext cx="5291772" cy="6807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5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0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6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6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2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67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40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106677"/>
            <a:ext cx="1700927" cy="227288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4" y="106677"/>
            <a:ext cx="4976786" cy="227288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4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 dirty="0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98182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7" y="827512"/>
            <a:ext cx="6425724" cy="57099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1509503"/>
            <a:ext cx="5291772" cy="6807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5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0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6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6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2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 dirty="0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3665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7985" y="621559"/>
            <a:ext cx="6803708" cy="1758002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5460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4" y="1711756"/>
            <a:ext cx="6425724" cy="529065"/>
          </a:xfrm>
        </p:spPr>
        <p:txBody>
          <a:bodyPr anchor="t"/>
          <a:lstStyle>
            <a:lvl1pPr algn="l">
              <a:defRPr sz="135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4" y="1129045"/>
            <a:ext cx="6425724" cy="58271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1pPr>
            <a:lvl2pPr marL="155371" indent="0">
              <a:buNone/>
              <a:defRPr sz="612">
                <a:solidFill>
                  <a:schemeClr val="tx1">
                    <a:tint val="75000"/>
                  </a:schemeClr>
                </a:solidFill>
              </a:defRPr>
            </a:lvl2pPr>
            <a:lvl3pPr marL="310743" indent="0">
              <a:buNone/>
              <a:defRPr sz="544">
                <a:solidFill>
                  <a:schemeClr val="tx1">
                    <a:tint val="75000"/>
                  </a:schemeClr>
                </a:solidFill>
              </a:defRPr>
            </a:lvl3pPr>
            <a:lvl4pPr marL="466113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4pPr>
            <a:lvl5pPr marL="621485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5pPr>
            <a:lvl6pPr marL="776856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6pPr>
            <a:lvl7pPr marL="932227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7pPr>
            <a:lvl8pPr marL="1087599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8pPr>
            <a:lvl9pPr marL="1242970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68307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985" y="621559"/>
            <a:ext cx="3338856" cy="1758002"/>
          </a:xfrm>
          <a:prstGeom prst="rect">
            <a:avLst/>
          </a:prstGeom>
        </p:spPr>
        <p:txBody>
          <a:bodyPr/>
          <a:lstStyle>
            <a:lvl1pPr>
              <a:defRPr sz="952"/>
            </a:lvl1pPr>
            <a:lvl2pPr>
              <a:defRPr sz="815"/>
            </a:lvl2pPr>
            <a:lvl3pPr>
              <a:defRPr sz="680"/>
            </a:lvl3pPr>
            <a:lvl4pPr>
              <a:defRPr sz="612"/>
            </a:lvl4pPr>
            <a:lvl5pPr>
              <a:defRPr sz="612"/>
            </a:lvl5pPr>
            <a:lvl6pPr>
              <a:defRPr sz="612"/>
            </a:lvl6pPr>
            <a:lvl7pPr>
              <a:defRPr sz="612"/>
            </a:lvl7pPr>
            <a:lvl8pPr>
              <a:defRPr sz="612"/>
            </a:lvl8pPr>
            <a:lvl9pPr>
              <a:defRPr sz="61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2836" y="621559"/>
            <a:ext cx="3338856" cy="1758002"/>
          </a:xfrm>
          <a:prstGeom prst="rect">
            <a:avLst/>
          </a:prstGeom>
        </p:spPr>
        <p:txBody>
          <a:bodyPr/>
          <a:lstStyle>
            <a:lvl1pPr>
              <a:defRPr sz="952"/>
            </a:lvl1pPr>
            <a:lvl2pPr>
              <a:defRPr sz="815"/>
            </a:lvl2pPr>
            <a:lvl3pPr>
              <a:defRPr sz="680"/>
            </a:lvl3pPr>
            <a:lvl4pPr>
              <a:defRPr sz="612"/>
            </a:lvl4pPr>
            <a:lvl5pPr>
              <a:defRPr sz="612"/>
            </a:lvl5pPr>
            <a:lvl6pPr>
              <a:defRPr sz="612"/>
            </a:lvl6pPr>
            <a:lvl7pPr>
              <a:defRPr sz="612"/>
            </a:lvl7pPr>
            <a:lvl8pPr>
              <a:defRPr sz="612"/>
            </a:lvl8pPr>
            <a:lvl9pPr>
              <a:defRPr sz="61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92443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3" y="596278"/>
            <a:ext cx="3340170" cy="2485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15" b="1"/>
            </a:lvl1pPr>
            <a:lvl2pPr marL="155371" indent="0">
              <a:buNone/>
              <a:defRPr sz="680" b="1"/>
            </a:lvl2pPr>
            <a:lvl3pPr marL="310743" indent="0">
              <a:buNone/>
              <a:defRPr sz="612" b="1"/>
            </a:lvl3pPr>
            <a:lvl4pPr marL="466113" indent="0">
              <a:buNone/>
              <a:defRPr sz="544" b="1"/>
            </a:lvl4pPr>
            <a:lvl5pPr marL="621485" indent="0">
              <a:buNone/>
              <a:defRPr sz="544" b="1"/>
            </a:lvl5pPr>
            <a:lvl6pPr marL="776856" indent="0">
              <a:buNone/>
              <a:defRPr sz="544" b="1"/>
            </a:lvl6pPr>
            <a:lvl7pPr marL="932227" indent="0">
              <a:buNone/>
              <a:defRPr sz="544" b="1"/>
            </a:lvl7pPr>
            <a:lvl8pPr marL="1087599" indent="0">
              <a:buNone/>
              <a:defRPr sz="544" b="1"/>
            </a:lvl8pPr>
            <a:lvl9pPr marL="1242970" indent="0">
              <a:buNone/>
              <a:defRPr sz="54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3" y="844779"/>
            <a:ext cx="3340170" cy="1534783"/>
          </a:xfrm>
          <a:prstGeom prst="rect">
            <a:avLst/>
          </a:prstGeom>
        </p:spPr>
        <p:txBody>
          <a:bodyPr/>
          <a:lstStyle>
            <a:lvl1pPr>
              <a:defRPr sz="815"/>
            </a:lvl1pPr>
            <a:lvl2pPr>
              <a:defRPr sz="680"/>
            </a:lvl2pPr>
            <a:lvl3pPr>
              <a:defRPr sz="612"/>
            </a:lvl3pPr>
            <a:lvl4pPr>
              <a:defRPr sz="544"/>
            </a:lvl4pPr>
            <a:lvl5pPr>
              <a:defRPr sz="544"/>
            </a:lvl5pPr>
            <a:lvl6pPr>
              <a:defRPr sz="544"/>
            </a:lvl6pPr>
            <a:lvl7pPr>
              <a:defRPr sz="544"/>
            </a:lvl7pPr>
            <a:lvl8pPr>
              <a:defRPr sz="544"/>
            </a:lvl8pPr>
            <a:lvl9pPr>
              <a:defRPr sz="5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3" y="596278"/>
            <a:ext cx="3341481" cy="2485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15" b="1"/>
            </a:lvl1pPr>
            <a:lvl2pPr marL="155371" indent="0">
              <a:buNone/>
              <a:defRPr sz="680" b="1"/>
            </a:lvl2pPr>
            <a:lvl3pPr marL="310743" indent="0">
              <a:buNone/>
              <a:defRPr sz="612" b="1"/>
            </a:lvl3pPr>
            <a:lvl4pPr marL="466113" indent="0">
              <a:buNone/>
              <a:defRPr sz="544" b="1"/>
            </a:lvl4pPr>
            <a:lvl5pPr marL="621485" indent="0">
              <a:buNone/>
              <a:defRPr sz="544" b="1"/>
            </a:lvl5pPr>
            <a:lvl6pPr marL="776856" indent="0">
              <a:buNone/>
              <a:defRPr sz="544" b="1"/>
            </a:lvl6pPr>
            <a:lvl7pPr marL="932227" indent="0">
              <a:buNone/>
              <a:defRPr sz="544" b="1"/>
            </a:lvl7pPr>
            <a:lvl8pPr marL="1087599" indent="0">
              <a:buNone/>
              <a:defRPr sz="544" b="1"/>
            </a:lvl8pPr>
            <a:lvl9pPr marL="1242970" indent="0">
              <a:buNone/>
              <a:defRPr sz="54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3" y="844779"/>
            <a:ext cx="3341481" cy="1534783"/>
          </a:xfrm>
          <a:prstGeom prst="rect">
            <a:avLst/>
          </a:prstGeom>
        </p:spPr>
        <p:txBody>
          <a:bodyPr/>
          <a:lstStyle>
            <a:lvl1pPr>
              <a:defRPr sz="815"/>
            </a:lvl1pPr>
            <a:lvl2pPr>
              <a:defRPr sz="680"/>
            </a:lvl2pPr>
            <a:lvl3pPr>
              <a:defRPr sz="612"/>
            </a:lvl3pPr>
            <a:lvl4pPr>
              <a:defRPr sz="544"/>
            </a:lvl4pPr>
            <a:lvl5pPr>
              <a:defRPr sz="544"/>
            </a:lvl5pPr>
            <a:lvl6pPr>
              <a:defRPr sz="544"/>
            </a:lvl6pPr>
            <a:lvl7pPr>
              <a:defRPr sz="544"/>
            </a:lvl7pPr>
            <a:lvl8pPr>
              <a:defRPr sz="544"/>
            </a:lvl8pPr>
            <a:lvl9pPr>
              <a:defRPr sz="5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46679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630625" y="2572800"/>
            <a:ext cx="922687" cy="8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8">
                <a:solidFill>
                  <a:schemeClr val="bg1"/>
                </a:solidFill>
                <a:latin typeface="Gill Sans"/>
                <a:cs typeface="Gill Sans"/>
              </a:defRPr>
            </a:lvl1pPr>
          </a:lstStyle>
          <a:p>
            <a:r>
              <a:rPr lang="en-US" altLang="ja-JP" dirty="0" smtClean="0">
                <a:solidFill>
                  <a:prstClr val="white"/>
                </a:solidFill>
                <a:ea typeface="ＭＳ Ｐゴシック"/>
              </a:rPr>
              <a:t>1</a:t>
            </a:r>
            <a:endParaRPr lang="ja-JP" altLang="en-US" dirty="0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80249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0963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614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106059"/>
            <a:ext cx="2487081" cy="451370"/>
          </a:xfrm>
        </p:spPr>
        <p:txBody>
          <a:bodyPr anchor="b"/>
          <a:lstStyle>
            <a:lvl1pPr algn="l">
              <a:defRPr sz="68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4" y="106061"/>
            <a:ext cx="4226069" cy="2273500"/>
          </a:xfrm>
          <a:prstGeom prst="rect">
            <a:avLst/>
          </a:prstGeom>
        </p:spPr>
        <p:txBody>
          <a:bodyPr/>
          <a:lstStyle>
            <a:lvl1pPr>
              <a:defRPr sz="1088"/>
            </a:lvl1pPr>
            <a:lvl2pPr>
              <a:defRPr sz="952"/>
            </a:lvl2pPr>
            <a:lvl3pPr>
              <a:defRPr sz="815"/>
            </a:lvl3pPr>
            <a:lvl4pPr>
              <a:defRPr sz="680"/>
            </a:lvl4pPr>
            <a:lvl5pPr>
              <a:defRPr sz="680"/>
            </a:lvl5pPr>
            <a:lvl6pPr>
              <a:defRPr sz="680"/>
            </a:lvl6pPr>
            <a:lvl7pPr>
              <a:defRPr sz="680"/>
            </a:lvl7pPr>
            <a:lvl8pPr>
              <a:defRPr sz="680"/>
            </a:lvl8pPr>
            <a:lvl9pPr>
              <a:defRPr sz="6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6" y="557431"/>
            <a:ext cx="2487081" cy="1822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6"/>
            </a:lvl1pPr>
            <a:lvl2pPr marL="155371" indent="0">
              <a:buNone/>
              <a:defRPr sz="408"/>
            </a:lvl2pPr>
            <a:lvl3pPr marL="310743" indent="0">
              <a:buNone/>
              <a:defRPr sz="340"/>
            </a:lvl3pPr>
            <a:lvl4pPr marL="466113" indent="0">
              <a:buNone/>
              <a:defRPr sz="305"/>
            </a:lvl4pPr>
            <a:lvl5pPr marL="621485" indent="0">
              <a:buNone/>
              <a:defRPr sz="305"/>
            </a:lvl5pPr>
            <a:lvl6pPr marL="776856" indent="0">
              <a:buNone/>
              <a:defRPr sz="305"/>
            </a:lvl6pPr>
            <a:lvl7pPr marL="932227" indent="0">
              <a:buNone/>
              <a:defRPr sz="305"/>
            </a:lvl7pPr>
            <a:lvl8pPr marL="1087599" indent="0">
              <a:buNone/>
              <a:defRPr sz="305"/>
            </a:lvl8pPr>
            <a:lvl9pPr marL="1242970" indent="0">
              <a:buNone/>
              <a:defRPr sz="30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94459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1864678"/>
            <a:ext cx="4535805" cy="220136"/>
          </a:xfrm>
        </p:spPr>
        <p:txBody>
          <a:bodyPr anchor="b"/>
          <a:lstStyle>
            <a:lvl1pPr algn="l">
              <a:defRPr sz="68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238019"/>
            <a:ext cx="4535805" cy="15982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8"/>
            </a:lvl1pPr>
            <a:lvl2pPr marL="155371" indent="0">
              <a:buNone/>
              <a:defRPr sz="952"/>
            </a:lvl2pPr>
            <a:lvl3pPr marL="310743" indent="0">
              <a:buNone/>
              <a:defRPr sz="815"/>
            </a:lvl3pPr>
            <a:lvl4pPr marL="466113" indent="0">
              <a:buNone/>
              <a:defRPr sz="680"/>
            </a:lvl4pPr>
            <a:lvl5pPr marL="621485" indent="0">
              <a:buNone/>
              <a:defRPr sz="680"/>
            </a:lvl5pPr>
            <a:lvl6pPr marL="776856" indent="0">
              <a:buNone/>
              <a:defRPr sz="680"/>
            </a:lvl6pPr>
            <a:lvl7pPr marL="932227" indent="0">
              <a:buNone/>
              <a:defRPr sz="680"/>
            </a:lvl7pPr>
            <a:lvl8pPr marL="1087599" indent="0">
              <a:buNone/>
              <a:defRPr sz="680"/>
            </a:lvl8pPr>
            <a:lvl9pPr marL="1242970" indent="0">
              <a:buNone/>
              <a:defRPr sz="68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2084813"/>
            <a:ext cx="4535805" cy="3126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6"/>
            </a:lvl1pPr>
            <a:lvl2pPr marL="155371" indent="0">
              <a:buNone/>
              <a:defRPr sz="408"/>
            </a:lvl2pPr>
            <a:lvl3pPr marL="310743" indent="0">
              <a:buNone/>
              <a:defRPr sz="340"/>
            </a:lvl3pPr>
            <a:lvl4pPr marL="466113" indent="0">
              <a:buNone/>
              <a:defRPr sz="305"/>
            </a:lvl4pPr>
            <a:lvl5pPr marL="621485" indent="0">
              <a:buNone/>
              <a:defRPr sz="305"/>
            </a:lvl5pPr>
            <a:lvl6pPr marL="776856" indent="0">
              <a:buNone/>
              <a:defRPr sz="305"/>
            </a:lvl6pPr>
            <a:lvl7pPr marL="932227" indent="0">
              <a:buNone/>
              <a:defRPr sz="305"/>
            </a:lvl7pPr>
            <a:lvl8pPr marL="1087599" indent="0">
              <a:buNone/>
              <a:defRPr sz="305"/>
            </a:lvl8pPr>
            <a:lvl9pPr marL="1242970" indent="0">
              <a:buNone/>
              <a:defRPr sz="30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07270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5" y="621559"/>
            <a:ext cx="6803708" cy="17580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18552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106677"/>
            <a:ext cx="1700927" cy="227288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4" y="106677"/>
            <a:ext cx="4976786" cy="22728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8542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4" y="1711756"/>
            <a:ext cx="6425724" cy="529065"/>
          </a:xfrm>
        </p:spPr>
        <p:txBody>
          <a:bodyPr anchor="t"/>
          <a:lstStyle>
            <a:lvl1pPr algn="l">
              <a:defRPr sz="135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4" y="1129045"/>
            <a:ext cx="6425724" cy="582711"/>
          </a:xfrm>
        </p:spPr>
        <p:txBody>
          <a:bodyPr anchor="b"/>
          <a:lstStyle>
            <a:lvl1pPr marL="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1pPr>
            <a:lvl2pPr marL="155371" indent="0">
              <a:buNone/>
              <a:defRPr sz="612">
                <a:solidFill>
                  <a:schemeClr val="tx1">
                    <a:tint val="75000"/>
                  </a:schemeClr>
                </a:solidFill>
              </a:defRPr>
            </a:lvl2pPr>
            <a:lvl3pPr marL="310743" indent="0">
              <a:buNone/>
              <a:defRPr sz="544">
                <a:solidFill>
                  <a:schemeClr val="tx1">
                    <a:tint val="75000"/>
                  </a:schemeClr>
                </a:solidFill>
              </a:defRPr>
            </a:lvl3pPr>
            <a:lvl4pPr marL="466113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4pPr>
            <a:lvl5pPr marL="621485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5pPr>
            <a:lvl6pPr marL="776856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6pPr>
            <a:lvl7pPr marL="932227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7pPr>
            <a:lvl8pPr marL="1087599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8pPr>
            <a:lvl9pPr marL="1242970" indent="0">
              <a:buNone/>
              <a:defRPr sz="4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06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985" y="621559"/>
            <a:ext cx="3338856" cy="1758002"/>
          </a:xfrm>
        </p:spPr>
        <p:txBody>
          <a:bodyPr/>
          <a:lstStyle>
            <a:lvl1pPr>
              <a:defRPr sz="952"/>
            </a:lvl1pPr>
            <a:lvl2pPr>
              <a:defRPr sz="815"/>
            </a:lvl2pPr>
            <a:lvl3pPr>
              <a:defRPr sz="680"/>
            </a:lvl3pPr>
            <a:lvl4pPr>
              <a:defRPr sz="612"/>
            </a:lvl4pPr>
            <a:lvl5pPr>
              <a:defRPr sz="612"/>
            </a:lvl5pPr>
            <a:lvl6pPr>
              <a:defRPr sz="612"/>
            </a:lvl6pPr>
            <a:lvl7pPr>
              <a:defRPr sz="612"/>
            </a:lvl7pPr>
            <a:lvl8pPr>
              <a:defRPr sz="612"/>
            </a:lvl8pPr>
            <a:lvl9pPr>
              <a:defRPr sz="61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2836" y="621559"/>
            <a:ext cx="3338856" cy="1758002"/>
          </a:xfrm>
        </p:spPr>
        <p:txBody>
          <a:bodyPr/>
          <a:lstStyle>
            <a:lvl1pPr>
              <a:defRPr sz="952"/>
            </a:lvl1pPr>
            <a:lvl2pPr>
              <a:defRPr sz="815"/>
            </a:lvl2pPr>
            <a:lvl3pPr>
              <a:defRPr sz="680"/>
            </a:lvl3pPr>
            <a:lvl4pPr>
              <a:defRPr sz="612"/>
            </a:lvl4pPr>
            <a:lvl5pPr>
              <a:defRPr sz="612"/>
            </a:lvl5pPr>
            <a:lvl6pPr>
              <a:defRPr sz="612"/>
            </a:lvl6pPr>
            <a:lvl7pPr>
              <a:defRPr sz="612"/>
            </a:lvl7pPr>
            <a:lvl8pPr>
              <a:defRPr sz="612"/>
            </a:lvl8pPr>
            <a:lvl9pPr>
              <a:defRPr sz="61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0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3" y="596278"/>
            <a:ext cx="3340170" cy="248500"/>
          </a:xfrm>
        </p:spPr>
        <p:txBody>
          <a:bodyPr anchor="b"/>
          <a:lstStyle>
            <a:lvl1pPr marL="0" indent="0">
              <a:buNone/>
              <a:defRPr sz="815" b="1"/>
            </a:lvl1pPr>
            <a:lvl2pPr marL="155371" indent="0">
              <a:buNone/>
              <a:defRPr sz="680" b="1"/>
            </a:lvl2pPr>
            <a:lvl3pPr marL="310743" indent="0">
              <a:buNone/>
              <a:defRPr sz="612" b="1"/>
            </a:lvl3pPr>
            <a:lvl4pPr marL="466113" indent="0">
              <a:buNone/>
              <a:defRPr sz="544" b="1"/>
            </a:lvl4pPr>
            <a:lvl5pPr marL="621485" indent="0">
              <a:buNone/>
              <a:defRPr sz="544" b="1"/>
            </a:lvl5pPr>
            <a:lvl6pPr marL="776856" indent="0">
              <a:buNone/>
              <a:defRPr sz="544" b="1"/>
            </a:lvl6pPr>
            <a:lvl7pPr marL="932227" indent="0">
              <a:buNone/>
              <a:defRPr sz="544" b="1"/>
            </a:lvl7pPr>
            <a:lvl8pPr marL="1087599" indent="0">
              <a:buNone/>
              <a:defRPr sz="544" b="1"/>
            </a:lvl8pPr>
            <a:lvl9pPr marL="1242970" indent="0">
              <a:buNone/>
              <a:defRPr sz="54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3" y="844779"/>
            <a:ext cx="3340170" cy="1534783"/>
          </a:xfrm>
        </p:spPr>
        <p:txBody>
          <a:bodyPr/>
          <a:lstStyle>
            <a:lvl1pPr>
              <a:defRPr sz="815"/>
            </a:lvl1pPr>
            <a:lvl2pPr>
              <a:defRPr sz="680"/>
            </a:lvl2pPr>
            <a:lvl3pPr>
              <a:defRPr sz="612"/>
            </a:lvl3pPr>
            <a:lvl4pPr>
              <a:defRPr sz="544"/>
            </a:lvl4pPr>
            <a:lvl5pPr>
              <a:defRPr sz="544"/>
            </a:lvl5pPr>
            <a:lvl6pPr>
              <a:defRPr sz="544"/>
            </a:lvl6pPr>
            <a:lvl7pPr>
              <a:defRPr sz="544"/>
            </a:lvl7pPr>
            <a:lvl8pPr>
              <a:defRPr sz="544"/>
            </a:lvl8pPr>
            <a:lvl9pPr>
              <a:defRPr sz="5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3" y="596278"/>
            <a:ext cx="3341481" cy="248500"/>
          </a:xfrm>
        </p:spPr>
        <p:txBody>
          <a:bodyPr anchor="b"/>
          <a:lstStyle>
            <a:lvl1pPr marL="0" indent="0">
              <a:buNone/>
              <a:defRPr sz="815" b="1"/>
            </a:lvl1pPr>
            <a:lvl2pPr marL="155371" indent="0">
              <a:buNone/>
              <a:defRPr sz="680" b="1"/>
            </a:lvl2pPr>
            <a:lvl3pPr marL="310743" indent="0">
              <a:buNone/>
              <a:defRPr sz="612" b="1"/>
            </a:lvl3pPr>
            <a:lvl4pPr marL="466113" indent="0">
              <a:buNone/>
              <a:defRPr sz="544" b="1"/>
            </a:lvl4pPr>
            <a:lvl5pPr marL="621485" indent="0">
              <a:buNone/>
              <a:defRPr sz="544" b="1"/>
            </a:lvl5pPr>
            <a:lvl6pPr marL="776856" indent="0">
              <a:buNone/>
              <a:defRPr sz="544" b="1"/>
            </a:lvl6pPr>
            <a:lvl7pPr marL="932227" indent="0">
              <a:buNone/>
              <a:defRPr sz="544" b="1"/>
            </a:lvl7pPr>
            <a:lvl8pPr marL="1087599" indent="0">
              <a:buNone/>
              <a:defRPr sz="544" b="1"/>
            </a:lvl8pPr>
            <a:lvl9pPr marL="1242970" indent="0">
              <a:buNone/>
              <a:defRPr sz="54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3" y="844779"/>
            <a:ext cx="3341481" cy="1534783"/>
          </a:xfrm>
        </p:spPr>
        <p:txBody>
          <a:bodyPr/>
          <a:lstStyle>
            <a:lvl1pPr>
              <a:defRPr sz="815"/>
            </a:lvl1pPr>
            <a:lvl2pPr>
              <a:defRPr sz="680"/>
            </a:lvl2pPr>
            <a:lvl3pPr>
              <a:defRPr sz="612"/>
            </a:lvl3pPr>
            <a:lvl4pPr>
              <a:defRPr sz="544"/>
            </a:lvl4pPr>
            <a:lvl5pPr>
              <a:defRPr sz="544"/>
            </a:lvl5pPr>
            <a:lvl6pPr>
              <a:defRPr sz="544"/>
            </a:lvl6pPr>
            <a:lvl7pPr>
              <a:defRPr sz="544"/>
            </a:lvl7pPr>
            <a:lvl8pPr>
              <a:defRPr sz="544"/>
            </a:lvl8pPr>
            <a:lvl9pPr>
              <a:defRPr sz="5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8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31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106059"/>
            <a:ext cx="2487081" cy="451370"/>
          </a:xfrm>
        </p:spPr>
        <p:txBody>
          <a:bodyPr anchor="b"/>
          <a:lstStyle>
            <a:lvl1pPr algn="l">
              <a:defRPr sz="68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4" y="106061"/>
            <a:ext cx="4226069" cy="2273500"/>
          </a:xfrm>
        </p:spPr>
        <p:txBody>
          <a:bodyPr/>
          <a:lstStyle>
            <a:lvl1pPr>
              <a:defRPr sz="1088"/>
            </a:lvl1pPr>
            <a:lvl2pPr>
              <a:defRPr sz="952"/>
            </a:lvl2pPr>
            <a:lvl3pPr>
              <a:defRPr sz="815"/>
            </a:lvl3pPr>
            <a:lvl4pPr>
              <a:defRPr sz="680"/>
            </a:lvl4pPr>
            <a:lvl5pPr>
              <a:defRPr sz="680"/>
            </a:lvl5pPr>
            <a:lvl6pPr>
              <a:defRPr sz="680"/>
            </a:lvl6pPr>
            <a:lvl7pPr>
              <a:defRPr sz="680"/>
            </a:lvl7pPr>
            <a:lvl8pPr>
              <a:defRPr sz="680"/>
            </a:lvl8pPr>
            <a:lvl9pPr>
              <a:defRPr sz="6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6" y="557431"/>
            <a:ext cx="2487081" cy="1822130"/>
          </a:xfrm>
        </p:spPr>
        <p:txBody>
          <a:bodyPr/>
          <a:lstStyle>
            <a:lvl1pPr marL="0" indent="0">
              <a:buNone/>
              <a:defRPr sz="476"/>
            </a:lvl1pPr>
            <a:lvl2pPr marL="155371" indent="0">
              <a:buNone/>
              <a:defRPr sz="408"/>
            </a:lvl2pPr>
            <a:lvl3pPr marL="310743" indent="0">
              <a:buNone/>
              <a:defRPr sz="340"/>
            </a:lvl3pPr>
            <a:lvl4pPr marL="466113" indent="0">
              <a:buNone/>
              <a:defRPr sz="305"/>
            </a:lvl4pPr>
            <a:lvl5pPr marL="621485" indent="0">
              <a:buNone/>
              <a:defRPr sz="305"/>
            </a:lvl5pPr>
            <a:lvl6pPr marL="776856" indent="0">
              <a:buNone/>
              <a:defRPr sz="305"/>
            </a:lvl6pPr>
            <a:lvl7pPr marL="932227" indent="0">
              <a:buNone/>
              <a:defRPr sz="305"/>
            </a:lvl7pPr>
            <a:lvl8pPr marL="1087599" indent="0">
              <a:buNone/>
              <a:defRPr sz="305"/>
            </a:lvl8pPr>
            <a:lvl9pPr marL="1242970" indent="0">
              <a:buNone/>
              <a:defRPr sz="30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03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1864678"/>
            <a:ext cx="4535805" cy="220136"/>
          </a:xfrm>
        </p:spPr>
        <p:txBody>
          <a:bodyPr anchor="b"/>
          <a:lstStyle>
            <a:lvl1pPr algn="l">
              <a:defRPr sz="68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238019"/>
            <a:ext cx="4535805" cy="1598295"/>
          </a:xfrm>
        </p:spPr>
        <p:txBody>
          <a:bodyPr/>
          <a:lstStyle>
            <a:lvl1pPr marL="0" indent="0">
              <a:buNone/>
              <a:defRPr sz="1088"/>
            </a:lvl1pPr>
            <a:lvl2pPr marL="155371" indent="0">
              <a:buNone/>
              <a:defRPr sz="952"/>
            </a:lvl2pPr>
            <a:lvl3pPr marL="310743" indent="0">
              <a:buNone/>
              <a:defRPr sz="815"/>
            </a:lvl3pPr>
            <a:lvl4pPr marL="466113" indent="0">
              <a:buNone/>
              <a:defRPr sz="680"/>
            </a:lvl4pPr>
            <a:lvl5pPr marL="621485" indent="0">
              <a:buNone/>
              <a:defRPr sz="680"/>
            </a:lvl5pPr>
            <a:lvl6pPr marL="776856" indent="0">
              <a:buNone/>
              <a:defRPr sz="680"/>
            </a:lvl6pPr>
            <a:lvl7pPr marL="932227" indent="0">
              <a:buNone/>
              <a:defRPr sz="680"/>
            </a:lvl7pPr>
            <a:lvl8pPr marL="1087599" indent="0">
              <a:buNone/>
              <a:defRPr sz="680"/>
            </a:lvl8pPr>
            <a:lvl9pPr marL="1242970" indent="0">
              <a:buNone/>
              <a:defRPr sz="680"/>
            </a:lvl9pPr>
          </a:lstStyle>
          <a:p>
            <a:r>
              <a:rPr kumimoji="1" lang="ja-JP" altLang="en-US" smtClean="0"/>
              <a:t>プレースホルダーまでドラッグするかアイコンをクリックして図を追加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2084813"/>
            <a:ext cx="4535805" cy="312630"/>
          </a:xfrm>
        </p:spPr>
        <p:txBody>
          <a:bodyPr/>
          <a:lstStyle>
            <a:lvl1pPr marL="0" indent="0">
              <a:buNone/>
              <a:defRPr sz="476"/>
            </a:lvl1pPr>
            <a:lvl2pPr marL="155371" indent="0">
              <a:buNone/>
              <a:defRPr sz="408"/>
            </a:lvl2pPr>
            <a:lvl3pPr marL="310743" indent="0">
              <a:buNone/>
              <a:defRPr sz="340"/>
            </a:lvl3pPr>
            <a:lvl4pPr marL="466113" indent="0">
              <a:buNone/>
              <a:defRPr sz="305"/>
            </a:lvl4pPr>
            <a:lvl5pPr marL="621485" indent="0">
              <a:buNone/>
              <a:defRPr sz="305"/>
            </a:lvl5pPr>
            <a:lvl6pPr marL="776856" indent="0">
              <a:buNone/>
              <a:defRPr sz="305"/>
            </a:lvl6pPr>
            <a:lvl7pPr marL="932227" indent="0">
              <a:buNone/>
              <a:defRPr sz="305"/>
            </a:lvl7pPr>
            <a:lvl8pPr marL="1087599" indent="0">
              <a:buNone/>
              <a:defRPr sz="305"/>
            </a:lvl8pPr>
            <a:lvl9pPr marL="1242970" indent="0">
              <a:buNone/>
              <a:defRPr sz="30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11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5" y="106678"/>
            <a:ext cx="6803708" cy="443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5" y="621559"/>
            <a:ext cx="6803708" cy="1758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2468973"/>
            <a:ext cx="1763924" cy="14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3CE94-ED26-5845-8A94-2BA8D84D8F2D}" type="datetimeFigureOut">
              <a:rPr kumimoji="1" lang="ja-JP" altLang="en-US" smtClean="0"/>
              <a:t>2018/8/6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2468973"/>
            <a:ext cx="2393897" cy="14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7" y="2468973"/>
            <a:ext cx="1763924" cy="14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ACE9-EC13-6C4F-94EA-21043477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2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5371" rtl="0" eaLnBrk="1" latinLnBrk="0" hangingPunct="1">
        <a:spcBef>
          <a:spcPct val="0"/>
        </a:spcBef>
        <a:buNone/>
        <a:defRPr kumimoji="1" sz="14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529" indent="-116529" algn="l" defTabSz="155371" rtl="0" eaLnBrk="1" latinLnBrk="0" hangingPunct="1">
        <a:spcBef>
          <a:spcPct val="20000"/>
        </a:spcBef>
        <a:buFont typeface="Arial"/>
        <a:buChar char="•"/>
        <a:defRPr kumimoji="1" sz="1088" kern="1200">
          <a:solidFill>
            <a:schemeClr val="tx1"/>
          </a:solidFill>
          <a:latin typeface="+mn-lt"/>
          <a:ea typeface="+mn-ea"/>
          <a:cs typeface="+mn-cs"/>
        </a:defRPr>
      </a:lvl1pPr>
      <a:lvl2pPr marL="252479" indent="-97107" algn="l" defTabSz="155371" rtl="0" eaLnBrk="1" latinLnBrk="0" hangingPunct="1">
        <a:spcBef>
          <a:spcPct val="20000"/>
        </a:spcBef>
        <a:buFont typeface="Arial"/>
        <a:buChar char="–"/>
        <a:defRPr kumimoji="1" sz="952" kern="1200">
          <a:solidFill>
            <a:schemeClr val="tx1"/>
          </a:solidFill>
          <a:latin typeface="+mn-lt"/>
          <a:ea typeface="+mn-ea"/>
          <a:cs typeface="+mn-cs"/>
        </a:defRPr>
      </a:lvl2pPr>
      <a:lvl3pPr marL="388428" indent="-77686" algn="l" defTabSz="155371" rtl="0" eaLnBrk="1" latinLnBrk="0" hangingPunct="1">
        <a:spcBef>
          <a:spcPct val="20000"/>
        </a:spcBef>
        <a:buFont typeface="Arial"/>
        <a:buChar char="•"/>
        <a:defRPr kumimoji="1" sz="815" kern="1200">
          <a:solidFill>
            <a:schemeClr val="tx1"/>
          </a:solidFill>
          <a:latin typeface="+mn-lt"/>
          <a:ea typeface="+mn-ea"/>
          <a:cs typeface="+mn-cs"/>
        </a:defRPr>
      </a:lvl3pPr>
      <a:lvl4pPr marL="543799" indent="-77686" algn="l" defTabSz="155371" rtl="0" eaLnBrk="1" latinLnBrk="0" hangingPunct="1">
        <a:spcBef>
          <a:spcPct val="20000"/>
        </a:spcBef>
        <a:buFont typeface="Arial"/>
        <a:buChar char="–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4pPr>
      <a:lvl5pPr marL="699170" indent="-77686" algn="l" defTabSz="155371" rtl="0" eaLnBrk="1" latinLnBrk="0" hangingPunct="1">
        <a:spcBef>
          <a:spcPct val="20000"/>
        </a:spcBef>
        <a:buFont typeface="Arial"/>
        <a:buChar char="»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5pPr>
      <a:lvl6pPr marL="854542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009913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165284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320655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1pPr>
      <a:lvl2pPr marL="155371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2pPr>
      <a:lvl3pPr marL="310743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3pPr>
      <a:lvl4pPr marL="466113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4pPr>
      <a:lvl5pPr marL="621485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5pPr>
      <a:lvl6pPr marL="776856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6pPr>
      <a:lvl7pPr marL="932227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7pPr>
      <a:lvl8pPr marL="1087599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8pPr>
      <a:lvl9pPr marL="1242970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-30172" y="2573980"/>
            <a:ext cx="7601916" cy="926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15" dirty="0">
              <a:solidFill>
                <a:srgbClr val="4BACC6">
                  <a:lumMod val="50000"/>
                </a:srgb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1"/>
            <a:ext cx="7606222" cy="2071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15" dirty="0">
              <a:solidFill>
                <a:srgbClr val="4BACC6">
                  <a:lumMod val="50000"/>
                </a:srgb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630625" y="2572800"/>
            <a:ext cx="922687" cy="8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8" i="1">
                <a:solidFill>
                  <a:schemeClr val="bg1"/>
                </a:solidFill>
                <a:latin typeface="Gill Sans"/>
                <a:cs typeface="Gill Sans"/>
              </a:defRPr>
            </a:lvl1pPr>
          </a:lstStyle>
          <a:p>
            <a:fld id="{A1879DAA-C1F4-E44A-B6B4-97FE79A8DDA3}" type="slidenum">
              <a:rPr lang="ja-JP" altLang="en-US" smtClean="0">
                <a:solidFill>
                  <a:prstClr val="white"/>
                </a:solidFill>
                <a:ea typeface="ＭＳ Ｐゴシック"/>
              </a:rPr>
              <a:pPr/>
              <a:t>‹#›</a:t>
            </a:fld>
            <a:endParaRPr lang="ja-JP" altLang="en-US" dirty="0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1815" y="6430"/>
            <a:ext cx="6803708" cy="1883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626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155371" rtl="0" eaLnBrk="1" latinLnBrk="0" hangingPunct="1">
        <a:spcBef>
          <a:spcPct val="0"/>
        </a:spcBef>
        <a:buNone/>
        <a:defRPr kumimoji="1" sz="815" b="1" i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16529" indent="-116529" algn="l" defTabSz="155371" rtl="0" eaLnBrk="1" latinLnBrk="0" hangingPunct="1">
        <a:spcBef>
          <a:spcPct val="20000"/>
        </a:spcBef>
        <a:buFont typeface="Arial"/>
        <a:buChar char="•"/>
        <a:defRPr kumimoji="1" sz="1088" kern="1200">
          <a:solidFill>
            <a:schemeClr val="tx1"/>
          </a:solidFill>
          <a:latin typeface="+mn-lt"/>
          <a:ea typeface="+mn-ea"/>
          <a:cs typeface="+mn-cs"/>
        </a:defRPr>
      </a:lvl1pPr>
      <a:lvl2pPr marL="252479" indent="-97107" algn="l" defTabSz="155371" rtl="0" eaLnBrk="1" latinLnBrk="0" hangingPunct="1">
        <a:spcBef>
          <a:spcPct val="20000"/>
        </a:spcBef>
        <a:buFont typeface="Arial"/>
        <a:buChar char="–"/>
        <a:defRPr kumimoji="1" sz="952" kern="1200">
          <a:solidFill>
            <a:schemeClr val="tx1"/>
          </a:solidFill>
          <a:latin typeface="+mn-lt"/>
          <a:ea typeface="+mn-ea"/>
          <a:cs typeface="+mn-cs"/>
        </a:defRPr>
      </a:lvl2pPr>
      <a:lvl3pPr marL="388428" indent="-77686" algn="l" defTabSz="155371" rtl="0" eaLnBrk="1" latinLnBrk="0" hangingPunct="1">
        <a:spcBef>
          <a:spcPct val="20000"/>
        </a:spcBef>
        <a:buFont typeface="Arial"/>
        <a:buChar char="•"/>
        <a:defRPr kumimoji="1" sz="815" kern="1200">
          <a:solidFill>
            <a:schemeClr val="tx1"/>
          </a:solidFill>
          <a:latin typeface="+mn-lt"/>
          <a:ea typeface="+mn-ea"/>
          <a:cs typeface="+mn-cs"/>
        </a:defRPr>
      </a:lvl3pPr>
      <a:lvl4pPr marL="543799" indent="-77686" algn="l" defTabSz="155371" rtl="0" eaLnBrk="1" latinLnBrk="0" hangingPunct="1">
        <a:spcBef>
          <a:spcPct val="20000"/>
        </a:spcBef>
        <a:buFont typeface="Arial"/>
        <a:buChar char="–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4pPr>
      <a:lvl5pPr marL="699170" indent="-77686" algn="l" defTabSz="155371" rtl="0" eaLnBrk="1" latinLnBrk="0" hangingPunct="1">
        <a:spcBef>
          <a:spcPct val="20000"/>
        </a:spcBef>
        <a:buFont typeface="Arial"/>
        <a:buChar char="»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5pPr>
      <a:lvl6pPr marL="854542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009913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165284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320655" indent="-77686" algn="l" defTabSz="155371" rtl="0" eaLnBrk="1" latinLnBrk="0" hangingPunct="1">
        <a:spcBef>
          <a:spcPct val="20000"/>
        </a:spcBef>
        <a:buFont typeface="Arial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1pPr>
      <a:lvl2pPr marL="155371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2pPr>
      <a:lvl3pPr marL="310743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3pPr>
      <a:lvl4pPr marL="466113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4pPr>
      <a:lvl5pPr marL="621485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5pPr>
      <a:lvl6pPr marL="776856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6pPr>
      <a:lvl7pPr marL="932227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7pPr>
      <a:lvl8pPr marL="1087599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8pPr>
      <a:lvl9pPr marL="1242970" algn="l" defTabSz="155371" rtl="0" eaLnBrk="1" latinLnBrk="0" hangingPunct="1">
        <a:defRPr kumimoji="1" sz="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206199" y="150252"/>
            <a:ext cx="62078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" charset="-128"/>
                <a:ea typeface="Meiryo" charset="-128"/>
                <a:cs typeface="Meiryo" charset="-128"/>
              </a:rPr>
              <a:t>新村陽一</a:t>
            </a:r>
            <a:r>
              <a:rPr lang="en-US" altLang="ja-JP" sz="1400" dirty="0" smtClean="0">
                <a:latin typeface="Meiryo" charset="-128"/>
                <a:ea typeface="Meiryo" charset="-128"/>
                <a:cs typeface="Meiryo" charset="-128"/>
              </a:rPr>
              <a:t>,</a:t>
            </a:r>
            <a:r>
              <a:rPr lang="en-US" altLang="ja-JP" sz="1400" dirty="0">
                <a:latin typeface="Meiryo" charset="-128"/>
                <a:ea typeface="Meiryo" charset="-128"/>
                <a:cs typeface="Meiryo" charset="-128"/>
              </a:rPr>
              <a:t> </a:t>
            </a:r>
            <a:r>
              <a:rPr lang="ja-JP" altLang="en-US" sz="1400" u="sng" dirty="0" smtClean="0">
                <a:latin typeface="Meiryo" charset="-128"/>
                <a:ea typeface="Meiryo" charset="-128"/>
                <a:cs typeface="Meiryo" charset="-128"/>
              </a:rPr>
              <a:t>槌田龍太郎</a:t>
            </a:r>
            <a:r>
              <a:rPr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（大阪帝大理学科）</a:t>
            </a:r>
            <a:endParaRPr lang="en-US" altLang="ja-JP" sz="1400" b="1" dirty="0" smtClean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en-US" altLang="ja-JP" sz="1400" b="1" dirty="0" smtClean="0">
                <a:latin typeface="Arial" charset="0"/>
                <a:ea typeface="Arial" charset="0"/>
                <a:cs typeface="Arial" charset="0"/>
              </a:rPr>
              <a:t>Absorption Spectra of Co(III) Complexes. II. Redetermination of the </a:t>
            </a:r>
            <a:r>
              <a:rPr lang="en-US" altLang="ja-JP" sz="1400" b="1" dirty="0" err="1" smtClean="0">
                <a:latin typeface="Arial" charset="0"/>
                <a:ea typeface="Arial" charset="0"/>
                <a:cs typeface="Arial" charset="0"/>
              </a:rPr>
              <a:t>Spectrochemical</a:t>
            </a:r>
            <a:r>
              <a:rPr lang="en-US" altLang="ja-JP" sz="1400" b="1" dirty="0" smtClean="0">
                <a:latin typeface="Arial" charset="0"/>
                <a:ea typeface="Arial" charset="0"/>
                <a:cs typeface="Arial" charset="0"/>
              </a:rPr>
              <a:t> Series </a:t>
            </a:r>
          </a:p>
          <a:p>
            <a:r>
              <a:rPr lang="de-DE" altLang="ja-JP" sz="1400" i="1" dirty="0" smtClean="0">
                <a:latin typeface="Arial" charset="0"/>
                <a:ea typeface="Arial" charset="0"/>
                <a:cs typeface="Arial" charset="0"/>
              </a:rPr>
              <a:t>Bull. Chem. </a:t>
            </a:r>
            <a:r>
              <a:rPr lang="de-DE" altLang="ja-JP" sz="1400" i="1" dirty="0" err="1" smtClean="0">
                <a:latin typeface="Arial" charset="0"/>
                <a:ea typeface="Arial" charset="0"/>
                <a:cs typeface="Arial" charset="0"/>
              </a:rPr>
              <a:t>Soc</a:t>
            </a:r>
            <a:r>
              <a:rPr lang="de-DE" altLang="ja-JP" sz="1400" i="1" dirty="0" smtClean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de-DE" altLang="ja-JP" sz="1400" i="1" dirty="0" err="1" smtClean="0">
                <a:latin typeface="Arial" charset="0"/>
                <a:ea typeface="Arial" charset="0"/>
                <a:cs typeface="Arial" charset="0"/>
              </a:rPr>
              <a:t>Jpn</a:t>
            </a:r>
            <a:r>
              <a:rPr lang="de-DE" altLang="ja-JP" sz="1400" i="1" dirty="0" smtClean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de-DE" altLang="ja-JP" sz="1400" b="1" dirty="0" smtClean="0">
                <a:latin typeface="Arial" charset="0"/>
                <a:ea typeface="Arial" charset="0"/>
                <a:cs typeface="Arial" charset="0"/>
              </a:rPr>
              <a:t>1956</a:t>
            </a:r>
            <a:r>
              <a:rPr lang="de-DE" altLang="ja-JP" sz="1400" dirty="0" smtClean="0">
                <a:latin typeface="Arial" charset="0"/>
                <a:ea typeface="Arial" charset="0"/>
                <a:cs typeface="Arial" charset="0"/>
              </a:rPr>
              <a:t>,</a:t>
            </a:r>
            <a:r>
              <a:rPr lang="de-DE" altLang="ja-JP" sz="14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altLang="ja-JP" sz="1400" i="1" dirty="0" smtClean="0">
                <a:latin typeface="Arial" charset="0"/>
                <a:ea typeface="Arial" charset="0"/>
                <a:cs typeface="Arial" charset="0"/>
              </a:rPr>
              <a:t>29</a:t>
            </a:r>
            <a:r>
              <a:rPr lang="de-DE" altLang="ja-JP" sz="1400" dirty="0" smtClean="0">
                <a:latin typeface="Arial" charset="0"/>
                <a:ea typeface="Arial" charset="0"/>
                <a:cs typeface="Arial" charset="0"/>
              </a:rPr>
              <a:t>,</a:t>
            </a:r>
            <a:r>
              <a:rPr lang="de-DE" altLang="ja-JP" sz="14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altLang="ja-JP" sz="1400" dirty="0" smtClean="0">
                <a:latin typeface="Arial" charset="0"/>
                <a:ea typeface="Arial" charset="0"/>
                <a:cs typeface="Arial" charset="0"/>
              </a:rPr>
              <a:t>311-316</a:t>
            </a:r>
            <a:endParaRPr lang="de-DE" altLang="ja-JP" sz="1400" dirty="0">
              <a:latin typeface="Arial" charset="0"/>
              <a:ea typeface="Arial" charset="0"/>
              <a:cs typeface="Arial" charset="0"/>
            </a:endParaRPr>
          </a:p>
          <a:p>
            <a:r>
              <a:rPr lang="mr-IN" altLang="ja-JP" sz="1400" dirty="0" err="1" smtClean="0">
                <a:latin typeface="Arial" charset="0"/>
                <a:ea typeface="Arial" charset="0"/>
                <a:cs typeface="Arial" charset="0"/>
              </a:rPr>
              <a:t>https</a:t>
            </a:r>
            <a:r>
              <a:rPr lang="mr-IN" altLang="ja-JP" sz="1400" dirty="0" smtClean="0">
                <a:latin typeface="Arial" charset="0"/>
                <a:ea typeface="Arial" charset="0"/>
                <a:cs typeface="Arial" charset="0"/>
              </a:rPr>
              <a:t>://</a:t>
            </a:r>
            <a:r>
              <a:rPr lang="mr-IN" altLang="ja-JP" sz="1400" dirty="0" err="1" smtClean="0">
                <a:latin typeface="Arial" charset="0"/>
                <a:ea typeface="Arial" charset="0"/>
                <a:cs typeface="Arial" charset="0"/>
              </a:rPr>
              <a:t>doi.org</a:t>
            </a:r>
            <a:r>
              <a:rPr lang="mr-IN" altLang="ja-JP" sz="1400" dirty="0" smtClean="0">
                <a:latin typeface="Arial" charset="0"/>
                <a:ea typeface="Arial" charset="0"/>
                <a:cs typeface="Arial" charset="0"/>
              </a:rPr>
              <a:t>/10.1246/bcsj.29.311</a:t>
            </a:r>
            <a:endParaRPr lang="en-US" altLang="ja-JP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70786" y="2262684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本論文で発表した錯体の例</a:t>
            </a:r>
            <a:endParaRPr kumimoji="1" lang="ja-JP" altLang="en-US" sz="14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0962" y="145559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ポイント</a:t>
            </a:r>
            <a:endParaRPr kumimoji="1" lang="ja-JP" altLang="en-US" sz="14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0962" y="1824275"/>
            <a:ext cx="38202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・</a:t>
            </a:r>
            <a:r>
              <a:rPr lang="en-US" altLang="ja-JP" sz="1400" dirty="0" smtClean="0">
                <a:latin typeface="Meiryo" charset="-128"/>
                <a:ea typeface="Meiryo" charset="-128"/>
                <a:cs typeface="Meiryo" charset="-128"/>
              </a:rPr>
              <a:t>50</a:t>
            </a:r>
            <a:r>
              <a:rPr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以上のコバルト</a:t>
            </a:r>
            <a:r>
              <a:rPr lang="ja-JP" altLang="en-US" sz="1400" dirty="0">
                <a:latin typeface="Meiryo" charset="-128"/>
                <a:ea typeface="Meiryo" charset="-128"/>
                <a:cs typeface="Meiryo" charset="-128"/>
              </a:rPr>
              <a:t>錯体について</a:t>
            </a:r>
            <a:r>
              <a:rPr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、紫外可視</a:t>
            </a:r>
            <a:endParaRPr lang="en-US" altLang="ja-JP" sz="1400" dirty="0" smtClean="0"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sz="1400" dirty="0">
                <a:latin typeface="Meiryo" charset="-128"/>
                <a:ea typeface="Meiryo" charset="-128"/>
                <a:cs typeface="Meiryo" charset="-128"/>
              </a:rPr>
              <a:t>　</a:t>
            </a:r>
            <a:r>
              <a:rPr lang="ja-JP" altLang="en-US" sz="1400" dirty="0" smtClean="0">
                <a:latin typeface="Meiryo" charset="-128"/>
                <a:ea typeface="Meiryo" charset="-128"/>
                <a:cs typeface="Meiryo" charset="-128"/>
              </a:rPr>
              <a:t>吸収スペクトルを測定した。</a:t>
            </a:r>
            <a:endParaRPr lang="ja-JP" altLang="en-US" sz="1400" dirty="0">
              <a:latin typeface="Meiryo" charset="-128"/>
              <a:ea typeface="Meiryo" charset="-128"/>
              <a:cs typeface="Meiryo" charset="-128"/>
            </a:endParaRPr>
          </a:p>
          <a:p>
            <a:endParaRPr kumimoji="1" lang="ja-JP" altLang="en-US" sz="14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0962" y="2255162"/>
            <a:ext cx="3954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" charset="-128"/>
                <a:ea typeface="Meiryo" charset="-128"/>
                <a:cs typeface="Meiryo" charset="-128"/>
              </a:rPr>
              <a:t>・前年に提唱した分光化学系列を再決定した。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95259" y="67455"/>
            <a:ext cx="306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英文</a:t>
            </a:r>
            <a:r>
              <a:rPr lang="en-US" altLang="ja-JP" sz="1400" dirty="0" smtClean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Arial,</a:t>
            </a:r>
            <a:r>
              <a:rPr lang="ja-JP" altLang="en-US" sz="1400" dirty="0" smtClean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和文メイリオともに</a:t>
            </a:r>
            <a:r>
              <a:rPr lang="en-US" altLang="ja-JP" sz="1400" dirty="0" smtClean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14pt</a:t>
            </a:r>
            <a:endParaRPr lang="en-US" altLang="ja-JP" sz="1400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31061" y="1253150"/>
            <a:ext cx="3293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著者近影、文献情報を上半分、</a:t>
            </a:r>
            <a:endParaRPr lang="en-US" altLang="ja-JP" sz="1400" dirty="0" smtClean="0">
              <a:solidFill>
                <a:srgbClr val="FF0000"/>
              </a:solidFill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Meiryo" charset="-128"/>
                <a:ea typeface="Meiryo" charset="-128"/>
                <a:cs typeface="Meiryo" charset="-128"/>
              </a:rPr>
              <a:t>論文のポイントと鍵となる図を下半分</a:t>
            </a:r>
            <a:endParaRPr lang="en-US" altLang="ja-JP" sz="1400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2" y="218614"/>
            <a:ext cx="761847" cy="102702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331" y="893413"/>
            <a:ext cx="2266765" cy="124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48704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346</TotalTime>
  <Words>60</Words>
  <Application>Microsoft Macintosh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Arial Unicode MS</vt:lpstr>
      <vt:lpstr>Avenir Book</vt:lpstr>
      <vt:lpstr>Calibri</vt:lpstr>
      <vt:lpstr>Gill Sans</vt:lpstr>
      <vt:lpstr>Meiryo</vt:lpstr>
      <vt:lpstr>ＭＳ Ｐゴシック</vt:lpstr>
      <vt:lpstr>Arial</vt:lpstr>
      <vt:lpstr>既定のテーマ</vt:lpstr>
      <vt:lpstr>1_ホワイト</vt:lpstr>
      <vt:lpstr>PowerPoint プレゼンテーション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14</cp:revision>
  <dcterms:created xsi:type="dcterms:W3CDTF">2018-06-21T01:32:59Z</dcterms:created>
  <dcterms:modified xsi:type="dcterms:W3CDTF">2018-08-06T06:02:40Z</dcterms:modified>
</cp:coreProperties>
</file>